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9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668" y="2247678"/>
            <a:ext cx="17602231" cy="4405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6265" y="2327474"/>
            <a:ext cx="7931933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2416340"/>
            <a:ext cx="6171429" cy="3288214"/>
            <a:chOff x="826577" y="2416340"/>
            <a:chExt cx="6171429" cy="328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2416340"/>
              <a:ext cx="6171429" cy="328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6104555"/>
            <a:ext cx="6171429" cy="3198302"/>
            <a:chOff x="826577" y="6104555"/>
            <a:chExt cx="6171429" cy="3198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104555"/>
              <a:ext cx="6171429" cy="3198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6850" y="3806346"/>
            <a:ext cx="6517170" cy="16015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850" y="5659974"/>
            <a:ext cx="6639350" cy="1601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6850" y="7659127"/>
            <a:ext cx="6468465" cy="1100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484" y="5659977"/>
            <a:ext cx="3901512" cy="5631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6679" y="9258279"/>
            <a:ext cx="3244903" cy="563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279" y="4040874"/>
            <a:ext cx="6808141" cy="16015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365" y="7242317"/>
            <a:ext cx="5905989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517" y="3268687"/>
            <a:ext cx="7183702" cy="3466262"/>
            <a:chOff x="421517" y="3268687"/>
            <a:chExt cx="7183702" cy="3466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17" y="3268687"/>
              <a:ext cx="7183702" cy="3466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704" y="8492057"/>
            <a:ext cx="12891665" cy="59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006" y="2096163"/>
            <a:ext cx="13863775" cy="6178045"/>
            <a:chOff x="1811006" y="2096163"/>
            <a:chExt cx="13863775" cy="61780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006" y="2096163"/>
              <a:ext cx="13863775" cy="617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489" y="9397327"/>
            <a:ext cx="2781703" cy="526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7839" y="2418273"/>
            <a:ext cx="7696485" cy="1101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8791" y="4164693"/>
            <a:ext cx="6604884" cy="16386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9375" y="6351481"/>
            <a:ext cx="6783884" cy="2139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5508" y="1927839"/>
            <a:ext cx="6080015" cy="3500409"/>
            <a:chOff x="1385508" y="1927839"/>
            <a:chExt cx="6080015" cy="3500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508" y="1927839"/>
              <a:ext cx="6080015" cy="3500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642" y="5382971"/>
            <a:ext cx="6171429" cy="4058937"/>
            <a:chOff x="1201642" y="5382971"/>
            <a:chExt cx="6171429" cy="4058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42" y="5382971"/>
              <a:ext cx="6171429" cy="405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1665" y="2249820"/>
            <a:ext cx="7696495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3849647"/>
            <a:ext cx="6707141" cy="2139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6041272"/>
            <a:ext cx="6171429" cy="3477879"/>
            <a:chOff x="826577" y="6041272"/>
            <a:chExt cx="6171429" cy="3477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041272"/>
              <a:ext cx="6171429" cy="34778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27" y="9580374"/>
            <a:ext cx="5605674" cy="56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9439" y="6530031"/>
            <a:ext cx="6715855" cy="2139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25" y="1674408"/>
            <a:ext cx="6171429" cy="44253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279" y="3693779"/>
            <a:ext cx="8285255" cy="27497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7800" y="2227800"/>
            <a:ext cx="6776647" cy="10978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6871641"/>
            <a:ext cx="8027398" cy="1638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491" y="9195131"/>
            <a:ext cx="2780541" cy="51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1642" y="1618323"/>
            <a:ext cx="6171429" cy="4484429"/>
            <a:chOff x="1201642" y="1618323"/>
            <a:chExt cx="6171429" cy="4484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642" y="1618323"/>
              <a:ext cx="6171429" cy="44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547" y="6347865"/>
            <a:ext cx="6171429" cy="2642771"/>
            <a:chOff x="1163547" y="6347865"/>
            <a:chExt cx="6171429" cy="2642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547" y="6347865"/>
              <a:ext cx="6171429" cy="2642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2510152"/>
            <a:ext cx="8296627" cy="2139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708" y="4742631"/>
            <a:ext cx="8270912" cy="21763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3298" y="8826435"/>
            <a:ext cx="3176817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451" y="2052695"/>
            <a:ext cx="6171429" cy="2221714"/>
            <a:chOff x="1125451" y="2052695"/>
            <a:chExt cx="6171429" cy="222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451" y="2052695"/>
              <a:ext cx="6171429" cy="2221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3288" y="4526537"/>
            <a:ext cx="8630813" cy="3838502"/>
            <a:chOff x="-123288" y="4526537"/>
            <a:chExt cx="8630813" cy="3838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3288" y="4526537"/>
              <a:ext cx="8630813" cy="3838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184" y="7391168"/>
            <a:ext cx="8193779" cy="16015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3738727"/>
            <a:ext cx="8158484" cy="11337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755" y="6479336"/>
            <a:ext cx="7761684" cy="1092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4727" y="8872674"/>
            <a:ext cx="2653541" cy="563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374" y="8019736"/>
            <a:ext cx="8192150" cy="11337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3525" y="4812287"/>
            <a:ext cx="8054520" cy="1036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87" y="2081314"/>
            <a:ext cx="7804285" cy="2468095"/>
            <a:chOff x="350387" y="2081314"/>
            <a:chExt cx="7804285" cy="246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387" y="2081314"/>
              <a:ext cx="7804285" cy="24680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9708" y="2036736"/>
            <a:ext cx="8140322" cy="1100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312" y="4828969"/>
            <a:ext cx="7412435" cy="3893977"/>
            <a:chOff x="546312" y="4828969"/>
            <a:chExt cx="7412435" cy="3893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2" y="4828969"/>
              <a:ext cx="7412435" cy="3893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8789" y="7765602"/>
            <a:ext cx="3723655" cy="526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757" y="2678341"/>
            <a:ext cx="5836852" cy="4666230"/>
            <a:chOff x="720757" y="2678341"/>
            <a:chExt cx="5836852" cy="4666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7" y="2678341"/>
              <a:ext cx="5836852" cy="466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3367" y="4635734"/>
            <a:ext cx="10378849" cy="1564510"/>
            <a:chOff x="7083367" y="4635734"/>
            <a:chExt cx="10378849" cy="1564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3367" y="4635734"/>
              <a:ext cx="10378849" cy="1564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8393" y="7950403"/>
            <a:ext cx="3710655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0265" y="3059116"/>
            <a:ext cx="10358777" cy="1445719"/>
            <a:chOff x="3750265" y="3059116"/>
            <a:chExt cx="10358777" cy="14457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0265" y="3059116"/>
              <a:ext cx="10358777" cy="1445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0265" y="5777778"/>
            <a:ext cx="10358777" cy="1561485"/>
            <a:chOff x="3750265" y="5777778"/>
            <a:chExt cx="10358777" cy="1561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65" y="5777778"/>
              <a:ext cx="10358777" cy="1561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692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17" y="3377639"/>
            <a:ext cx="4111789" cy="7656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2299" y="3503250"/>
            <a:ext cx="3610819" cy="569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17" y="4500457"/>
            <a:ext cx="4508608" cy="765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2298" y="4602136"/>
            <a:ext cx="2943324" cy="638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295" y="5560358"/>
            <a:ext cx="3542742" cy="8057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2299" y="5662622"/>
            <a:ext cx="5633828" cy="56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3674" y="2785819"/>
            <a:ext cx="3973396" cy="5707638"/>
            <a:chOff x="13593674" y="2785819"/>
            <a:chExt cx="3973396" cy="5707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674" y="2785819"/>
              <a:ext cx="3973396" cy="5707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295" y="7750782"/>
            <a:ext cx="3699038" cy="805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1669" y="7861220"/>
            <a:ext cx="2473209" cy="5616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298" y="6656879"/>
            <a:ext cx="2294790" cy="795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1669" y="6764021"/>
            <a:ext cx="2501752" cy="560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323126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41383"/>
            <a:ext cx="2818946" cy="68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41" y="4247757"/>
            <a:ext cx="6725436" cy="1601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818" y="5792745"/>
            <a:ext cx="4478650" cy="3734548"/>
            <a:chOff x="184818" y="5792745"/>
            <a:chExt cx="4478650" cy="373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818" y="5792745"/>
              <a:ext cx="4478650" cy="37345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0565" y="9507422"/>
            <a:ext cx="4725274" cy="52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5041" y="6038584"/>
            <a:ext cx="6690512" cy="1100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8" y="2045016"/>
            <a:ext cx="5335744" cy="3741429"/>
            <a:chOff x="184818" y="2045016"/>
            <a:chExt cx="5335744" cy="374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18" y="2045016"/>
              <a:ext cx="5335744" cy="374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1514" y="2045016"/>
            <a:ext cx="3641343" cy="3741429"/>
            <a:chOff x="5501514" y="2045016"/>
            <a:chExt cx="3641343" cy="374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1514" y="2045016"/>
              <a:ext cx="3641343" cy="374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3468" y="5786444"/>
            <a:ext cx="3876469" cy="3740849"/>
            <a:chOff x="4663468" y="5786444"/>
            <a:chExt cx="3876469" cy="3740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3468" y="5786444"/>
              <a:ext cx="3876469" cy="3740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963554" cy="867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1373"/>
            <a:ext cx="2318252" cy="7113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321" y="7106573"/>
            <a:ext cx="4143674" cy="2749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085" y="2549540"/>
            <a:ext cx="3776490" cy="4139977"/>
            <a:chOff x="763085" y="2549540"/>
            <a:chExt cx="3776490" cy="4139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85" y="2549540"/>
              <a:ext cx="3776490" cy="4139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7083" y="1945540"/>
            <a:ext cx="5009352" cy="5009352"/>
            <a:chOff x="6517083" y="1945540"/>
            <a:chExt cx="5009352" cy="5009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083" y="1945540"/>
              <a:ext cx="5009352" cy="5009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032" y="7106573"/>
            <a:ext cx="4081808" cy="26769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0074" y="3386819"/>
            <a:ext cx="5587102" cy="2465420"/>
            <a:chOff x="12280074" y="3386819"/>
            <a:chExt cx="5587102" cy="24654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0074" y="3386819"/>
              <a:ext cx="5587102" cy="24654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30067" y="6592420"/>
            <a:ext cx="5510731" cy="38270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603F5710-AE91-EB81-D01A-01353F520BD4}"/>
              </a:ext>
            </a:extLst>
          </p:cNvPr>
          <p:cNvSpPr/>
          <p:nvPr/>
        </p:nvSpPr>
        <p:spPr>
          <a:xfrm>
            <a:off x="1066800" y="1333500"/>
            <a:ext cx="1676400" cy="5257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EBB72E7-E1D5-57E5-1F22-7A463EFF4BD9}"/>
              </a:ext>
            </a:extLst>
          </p:cNvPr>
          <p:cNvSpPr/>
          <p:nvPr/>
        </p:nvSpPr>
        <p:spPr>
          <a:xfrm>
            <a:off x="7010400" y="1333500"/>
            <a:ext cx="1905000" cy="5257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7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3257" y="4700261"/>
            <a:ext cx="6360436" cy="3660420"/>
            <a:chOff x="9883257" y="4700261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257" y="4700261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4685" y="4700261"/>
            <a:ext cx="6360436" cy="3660420"/>
            <a:chOff x="1344685" y="4700261"/>
            <a:chExt cx="6360436" cy="36604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685" y="4700261"/>
              <a:ext cx="6360436" cy="36604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642" y="3456273"/>
            <a:ext cx="1163252" cy="673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4338" y="3456273"/>
            <a:ext cx="2236699" cy="673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7761" y="2168475"/>
            <a:ext cx="9232347" cy="682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1642" y="4289930"/>
            <a:ext cx="6360436" cy="3660420"/>
            <a:chOff x="1201642" y="4289930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4289930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7722" y="3317125"/>
            <a:ext cx="1163252" cy="67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2848" y="5064748"/>
            <a:ext cx="2002823" cy="1716967"/>
            <a:chOff x="8182848" y="5064748"/>
            <a:chExt cx="2002823" cy="1716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848" y="5064748"/>
              <a:ext cx="2002823" cy="17169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860" y="4289930"/>
            <a:ext cx="6171429" cy="3808373"/>
            <a:chOff x="10888860" y="4289930"/>
            <a:chExt cx="6171429" cy="3808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860" y="4289930"/>
              <a:ext cx="6171429" cy="38083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946" y="8189115"/>
            <a:ext cx="5338614" cy="1128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6511393"/>
            <a:ext cx="4696008" cy="2676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2330869" cy="89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70" y="3935867"/>
            <a:ext cx="3895394" cy="2819160"/>
            <a:chOff x="148270" y="3935867"/>
            <a:chExt cx="3895394" cy="2819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70" y="3935867"/>
              <a:ext cx="3895394" cy="2819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38" y="4306448"/>
            <a:ext cx="3340694" cy="35714"/>
            <a:chOff x="813638" y="4306448"/>
            <a:chExt cx="334069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3638" y="4306448"/>
              <a:ext cx="33406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1250" y="5923267"/>
            <a:ext cx="916417" cy="916417"/>
            <a:chOff x="1701250" y="5923267"/>
            <a:chExt cx="916417" cy="916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250" y="5923267"/>
              <a:ext cx="916417" cy="916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9071" y="2507010"/>
            <a:ext cx="1466830" cy="35714"/>
            <a:chOff x="2439071" y="2507010"/>
            <a:chExt cx="1466830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60000">
              <a:off x="2439071" y="2507010"/>
              <a:ext cx="146683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3199" y="1839511"/>
            <a:ext cx="12733056" cy="6268069"/>
            <a:chOff x="3853199" y="1839511"/>
            <a:chExt cx="12733056" cy="6268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3199" y="1839511"/>
              <a:ext cx="12733056" cy="62680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7890" y="2509400"/>
            <a:ext cx="2301899" cy="1943407"/>
            <a:chOff x="4977890" y="2509400"/>
            <a:chExt cx="2301899" cy="19434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7890" y="2509400"/>
              <a:ext cx="2301899" cy="194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9530" y="5586274"/>
            <a:ext cx="2280735" cy="1512636"/>
            <a:chOff x="4989530" y="5586274"/>
            <a:chExt cx="2280735" cy="15126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9530" y="5586274"/>
              <a:ext cx="2280735" cy="15126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2635" y="5001683"/>
            <a:ext cx="1133467" cy="35714"/>
            <a:chOff x="5562635" y="5001683"/>
            <a:chExt cx="113346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562635" y="5001683"/>
              <a:ext cx="113346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8794" y="2524311"/>
            <a:ext cx="2279922" cy="1928496"/>
            <a:chOff x="8868794" y="2524311"/>
            <a:chExt cx="2279922" cy="1928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8794" y="2524311"/>
              <a:ext cx="2279922" cy="1928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0265" y="3044712"/>
            <a:ext cx="1208053" cy="891156"/>
            <a:chOff x="7470265" y="3044712"/>
            <a:chExt cx="1208053" cy="891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0265" y="3044712"/>
              <a:ext cx="1208053" cy="891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7680" y="5036024"/>
            <a:ext cx="1202149" cy="35714"/>
            <a:chOff x="9407680" y="5036024"/>
            <a:chExt cx="1202149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407680" y="5036024"/>
              <a:ext cx="120214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79803" y="5338544"/>
            <a:ext cx="2846134" cy="1923440"/>
            <a:chOff x="12479803" y="5338544"/>
            <a:chExt cx="2846134" cy="19234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9803" y="5338544"/>
              <a:ext cx="2846134" cy="1923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23330" y="2539663"/>
            <a:ext cx="2340032" cy="1967537"/>
            <a:chOff x="12723330" y="2539663"/>
            <a:chExt cx="2340032" cy="1967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23330" y="2539663"/>
              <a:ext cx="2340032" cy="1967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82409" y="4905015"/>
            <a:ext cx="831398" cy="35714"/>
            <a:chOff x="13482409" y="4905015"/>
            <a:chExt cx="83139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60000">
              <a:off x="13482409" y="4905015"/>
              <a:ext cx="831398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71750" y="3035526"/>
            <a:ext cx="1208053" cy="891156"/>
            <a:chOff x="11271750" y="3035526"/>
            <a:chExt cx="1208053" cy="8911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1750" y="3035526"/>
              <a:ext cx="1208053" cy="8911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612" y="7054412"/>
            <a:ext cx="1648106" cy="5251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1788" y="7157674"/>
            <a:ext cx="1921048" cy="5251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8359" y="7205950"/>
            <a:ext cx="1724296" cy="5621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6215" y="7262440"/>
            <a:ext cx="1365734" cy="5156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7881" y="5301587"/>
            <a:ext cx="4181747" cy="1978489"/>
            <a:chOff x="7917881" y="5301587"/>
            <a:chExt cx="4181747" cy="19784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7881" y="5301587"/>
              <a:ext cx="4181747" cy="1978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6"/>
            <a:ext cx="990336" cy="871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21468"/>
            <a:ext cx="2314937" cy="702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632" y="3422558"/>
            <a:ext cx="4734701" cy="3731150"/>
            <a:chOff x="11768632" y="3422558"/>
            <a:chExt cx="4734701" cy="3731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8632" y="3422558"/>
              <a:ext cx="4734701" cy="3731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60" y="7596217"/>
            <a:ext cx="8584531" cy="1672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946" y="3422558"/>
            <a:ext cx="4754071" cy="3440599"/>
            <a:chOff x="992946" y="3422558"/>
            <a:chExt cx="4754071" cy="3440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46" y="3422558"/>
              <a:ext cx="4754071" cy="3440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188" y="3422558"/>
            <a:ext cx="5314221" cy="3539271"/>
            <a:chOff x="5470188" y="3422558"/>
            <a:chExt cx="5314221" cy="3539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0188" y="3422558"/>
              <a:ext cx="5314221" cy="3539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4089" y="7596217"/>
            <a:ext cx="5395103" cy="2211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869708"/>
            <a:ext cx="4683579" cy="3214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90092" y="2266533"/>
            <a:ext cx="5452680" cy="4840689"/>
            <a:chOff x="6390092" y="2266533"/>
            <a:chExt cx="5452680" cy="48406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092" y="2266533"/>
              <a:ext cx="5452680" cy="4840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627060"/>
            <a:ext cx="4694255" cy="16015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2772" y="2266533"/>
            <a:ext cx="5452680" cy="4840689"/>
            <a:chOff x="11842772" y="2266533"/>
            <a:chExt cx="5452680" cy="4840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2772" y="2266533"/>
              <a:ext cx="5452680" cy="4840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신제우</cp:lastModifiedBy>
  <cp:revision>4</cp:revision>
  <dcterms:created xsi:type="dcterms:W3CDTF">2022-12-13T10:53:21Z</dcterms:created>
  <dcterms:modified xsi:type="dcterms:W3CDTF">2023-05-01T10:45:30Z</dcterms:modified>
</cp:coreProperties>
</file>